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Noto Serif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7" y="3237017"/>
            <a:ext cx="8478711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Időjárás Alkalmazás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05025" y="5722287"/>
            <a:ext cx="9445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Városok időjárási adatainak egyszerű lekérése.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05025" y="6542627"/>
            <a:ext cx="9445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OpenWeatherMap API integráció.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269057"/>
            <a:ext cx="8712531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Alkalmazás Áttekintés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7475" y="3893195"/>
            <a:ext cx="647402" cy="647402"/>
            <a:chOff x="0" y="0"/>
            <a:chExt cx="863203" cy="863203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cubicBezTo>
                    <a:pt x="708025" y="0"/>
                    <a:pt x="863219" y="155194"/>
                    <a:pt x="863219" y="346583"/>
                  </a:cubicBezTo>
                  <a:lnTo>
                    <a:pt x="856869" y="346583"/>
                  </a:lnTo>
                  <a:lnTo>
                    <a:pt x="863219" y="346583"/>
                  </a:lnTo>
                  <a:lnTo>
                    <a:pt x="863219" y="516636"/>
                  </a:lnTo>
                  <a:lnTo>
                    <a:pt x="856869" y="516636"/>
                  </a:lnTo>
                  <a:lnTo>
                    <a:pt x="863219" y="516636"/>
                  </a:lnTo>
                  <a:cubicBezTo>
                    <a:pt x="863219" y="708025"/>
                    <a:pt x="708025" y="863219"/>
                    <a:pt x="516636" y="863219"/>
                  </a:cubicBezTo>
                  <a:lnTo>
                    <a:pt x="516636" y="856869"/>
                  </a:lnTo>
                  <a:lnTo>
                    <a:pt x="516636" y="863219"/>
                  </a:lnTo>
                  <a:lnTo>
                    <a:pt x="346583" y="863219"/>
                  </a:lnTo>
                  <a:lnTo>
                    <a:pt x="346583" y="856869"/>
                  </a:lnTo>
                  <a:lnTo>
                    <a:pt x="346583" y="863219"/>
                  </a:lnTo>
                  <a:cubicBezTo>
                    <a:pt x="155194" y="863219"/>
                    <a:pt x="0" y="708025"/>
                    <a:pt x="0" y="51663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516636"/>
                  </a:lnTo>
                  <a:lnTo>
                    <a:pt x="6350" y="516636"/>
                  </a:lnTo>
                  <a:lnTo>
                    <a:pt x="12700" y="516636"/>
                  </a:lnTo>
                  <a:cubicBezTo>
                    <a:pt x="12700" y="701040"/>
                    <a:pt x="162179" y="850519"/>
                    <a:pt x="346583" y="850519"/>
                  </a:cubicBezTo>
                  <a:lnTo>
                    <a:pt x="516636" y="850519"/>
                  </a:lnTo>
                  <a:cubicBezTo>
                    <a:pt x="701040" y="850519"/>
                    <a:pt x="850519" y="701040"/>
                    <a:pt x="850519" y="516636"/>
                  </a:cubicBezTo>
                  <a:lnTo>
                    <a:pt x="850519" y="346583"/>
                  </a:lnTo>
                  <a:cubicBezTo>
                    <a:pt x="850519" y="162179"/>
                    <a:pt x="701040" y="12700"/>
                    <a:pt x="516636" y="12700"/>
                  </a:cubicBezTo>
                  <a:lnTo>
                    <a:pt x="346583" y="12700"/>
                  </a:lnTo>
                  <a:lnTo>
                    <a:pt x="346583" y="6350"/>
                  </a:lnTo>
                  <a:lnTo>
                    <a:pt x="346583" y="12700"/>
                  </a:lnTo>
                  <a:cubicBezTo>
                    <a:pt x="162179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913632" y="3985766"/>
            <a:ext cx="362426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Hozzáférés biztosítása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3632" y="4946451"/>
            <a:ext cx="3624263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Városok időjárási adataihoz való könnyű hozzáférés.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887491" y="3893195"/>
            <a:ext cx="647403" cy="647402"/>
            <a:chOff x="0" y="0"/>
            <a:chExt cx="863203" cy="863203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cubicBezTo>
                    <a:pt x="708025" y="0"/>
                    <a:pt x="863219" y="155194"/>
                    <a:pt x="863219" y="346583"/>
                  </a:cubicBezTo>
                  <a:lnTo>
                    <a:pt x="856869" y="346583"/>
                  </a:lnTo>
                  <a:lnTo>
                    <a:pt x="863219" y="346583"/>
                  </a:lnTo>
                  <a:lnTo>
                    <a:pt x="863219" y="516636"/>
                  </a:lnTo>
                  <a:lnTo>
                    <a:pt x="856869" y="516636"/>
                  </a:lnTo>
                  <a:lnTo>
                    <a:pt x="863219" y="516636"/>
                  </a:lnTo>
                  <a:cubicBezTo>
                    <a:pt x="863219" y="708025"/>
                    <a:pt x="708025" y="863219"/>
                    <a:pt x="516636" y="863219"/>
                  </a:cubicBezTo>
                  <a:lnTo>
                    <a:pt x="516636" y="856869"/>
                  </a:lnTo>
                  <a:lnTo>
                    <a:pt x="516636" y="863219"/>
                  </a:lnTo>
                  <a:lnTo>
                    <a:pt x="346583" y="863219"/>
                  </a:lnTo>
                  <a:lnTo>
                    <a:pt x="346583" y="856869"/>
                  </a:lnTo>
                  <a:lnTo>
                    <a:pt x="346583" y="863219"/>
                  </a:lnTo>
                  <a:cubicBezTo>
                    <a:pt x="155194" y="863219"/>
                    <a:pt x="0" y="708025"/>
                    <a:pt x="0" y="51663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516636"/>
                  </a:lnTo>
                  <a:lnTo>
                    <a:pt x="6350" y="516636"/>
                  </a:lnTo>
                  <a:lnTo>
                    <a:pt x="12700" y="516636"/>
                  </a:lnTo>
                  <a:cubicBezTo>
                    <a:pt x="12700" y="701040"/>
                    <a:pt x="162179" y="850519"/>
                    <a:pt x="346583" y="850519"/>
                  </a:cubicBezTo>
                  <a:lnTo>
                    <a:pt x="516636" y="850519"/>
                  </a:lnTo>
                  <a:cubicBezTo>
                    <a:pt x="701040" y="850519"/>
                    <a:pt x="850519" y="701040"/>
                    <a:pt x="850519" y="516636"/>
                  </a:cubicBezTo>
                  <a:lnTo>
                    <a:pt x="850519" y="346583"/>
                  </a:lnTo>
                  <a:cubicBezTo>
                    <a:pt x="850519" y="162179"/>
                    <a:pt x="701040" y="12700"/>
                    <a:pt x="516636" y="12700"/>
                  </a:cubicBezTo>
                  <a:lnTo>
                    <a:pt x="346583" y="12700"/>
                  </a:lnTo>
                  <a:lnTo>
                    <a:pt x="346583" y="6350"/>
                  </a:lnTo>
                  <a:lnTo>
                    <a:pt x="346583" y="12700"/>
                  </a:lnTo>
                  <a:cubicBezTo>
                    <a:pt x="162179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813649" y="3985766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API integráció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13649" y="4503539"/>
            <a:ext cx="3624262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OpenWeatherMap szolgáltatás használata pontos adatokért.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87475" y="6531471"/>
            <a:ext cx="647402" cy="647402"/>
            <a:chOff x="0" y="0"/>
            <a:chExt cx="863203" cy="863203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cubicBezTo>
                    <a:pt x="708025" y="0"/>
                    <a:pt x="863219" y="155194"/>
                    <a:pt x="863219" y="346583"/>
                  </a:cubicBezTo>
                  <a:lnTo>
                    <a:pt x="856869" y="346583"/>
                  </a:lnTo>
                  <a:lnTo>
                    <a:pt x="863219" y="346583"/>
                  </a:lnTo>
                  <a:lnTo>
                    <a:pt x="863219" y="516636"/>
                  </a:lnTo>
                  <a:lnTo>
                    <a:pt x="856869" y="516636"/>
                  </a:lnTo>
                  <a:lnTo>
                    <a:pt x="863219" y="516636"/>
                  </a:lnTo>
                  <a:cubicBezTo>
                    <a:pt x="863219" y="708025"/>
                    <a:pt x="708025" y="863219"/>
                    <a:pt x="516636" y="863219"/>
                  </a:cubicBezTo>
                  <a:lnTo>
                    <a:pt x="516636" y="856869"/>
                  </a:lnTo>
                  <a:lnTo>
                    <a:pt x="516636" y="863219"/>
                  </a:lnTo>
                  <a:lnTo>
                    <a:pt x="346583" y="863219"/>
                  </a:lnTo>
                  <a:lnTo>
                    <a:pt x="346583" y="856869"/>
                  </a:lnTo>
                  <a:lnTo>
                    <a:pt x="346583" y="863219"/>
                  </a:lnTo>
                  <a:cubicBezTo>
                    <a:pt x="155194" y="863219"/>
                    <a:pt x="0" y="708025"/>
                    <a:pt x="0" y="51663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516636"/>
                  </a:lnTo>
                  <a:lnTo>
                    <a:pt x="6350" y="516636"/>
                  </a:lnTo>
                  <a:lnTo>
                    <a:pt x="12700" y="516636"/>
                  </a:lnTo>
                  <a:cubicBezTo>
                    <a:pt x="12700" y="701040"/>
                    <a:pt x="162179" y="850519"/>
                    <a:pt x="346583" y="850519"/>
                  </a:cubicBezTo>
                  <a:lnTo>
                    <a:pt x="516636" y="850519"/>
                  </a:lnTo>
                  <a:cubicBezTo>
                    <a:pt x="701040" y="850519"/>
                    <a:pt x="850519" y="701040"/>
                    <a:pt x="850519" y="516636"/>
                  </a:cubicBezTo>
                  <a:lnTo>
                    <a:pt x="850519" y="346583"/>
                  </a:lnTo>
                  <a:cubicBezTo>
                    <a:pt x="850519" y="162179"/>
                    <a:pt x="701040" y="12700"/>
                    <a:pt x="516636" y="12700"/>
                  </a:cubicBezTo>
                  <a:lnTo>
                    <a:pt x="346583" y="12700"/>
                  </a:lnTo>
                  <a:lnTo>
                    <a:pt x="346583" y="6350"/>
                  </a:lnTo>
                  <a:lnTo>
                    <a:pt x="346583" y="12700"/>
                  </a:lnTo>
                  <a:cubicBezTo>
                    <a:pt x="162179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913632" y="6624043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Egyszerű kezelés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13632" y="7141815"/>
            <a:ext cx="8524131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Felhasználóbarát felület minden funkcióhoz.</a:t>
            </a:r>
          </a:p>
        </p:txBody>
      </p:sp>
      <p:sp>
        <p:nvSpPr>
          <p:cNvPr id="5" name="Freeform 5" descr="preencoded.png"/>
          <p:cNvSpPr/>
          <p:nvPr/>
        </p:nvSpPr>
        <p:spPr>
          <a:xfrm>
            <a:off x="11089481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08710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83121" y="1070744"/>
            <a:ext cx="8679061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 err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Bejelentkezési</a:t>
            </a:r>
            <a:r>
              <a:rPr lang="en-US" sz="5562" b="1" dirty="0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</a:t>
            </a:r>
            <a:r>
              <a:rPr lang="en-US" sz="5562" b="1" dirty="0" err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Folyamat</a:t>
            </a:r>
            <a:endParaRPr lang="en-US" sz="5562" b="1" dirty="0">
              <a:solidFill>
                <a:srgbClr val="006747"/>
              </a:solidFill>
              <a:latin typeface="Noto Serif Bold"/>
              <a:ea typeface="Noto Serif Bold"/>
              <a:cs typeface="Noto Serif Bold"/>
              <a:sym typeface="Noto Serif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311176" y="3486001"/>
            <a:ext cx="38100" cy="4626025"/>
            <a:chOff x="0" y="0"/>
            <a:chExt cx="50800" cy="61680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800" cy="6168009"/>
            </a:xfrm>
            <a:custGeom>
              <a:avLst/>
              <a:gdLst/>
              <a:ahLst/>
              <a:cxnLst/>
              <a:rect l="l" t="t" r="r" b="b"/>
              <a:pathLst>
                <a:path w="50800" h="616800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6142609"/>
                  </a:lnTo>
                  <a:cubicBezTo>
                    <a:pt x="50800" y="6156579"/>
                    <a:pt x="39370" y="6168009"/>
                    <a:pt x="25400" y="6168009"/>
                  </a:cubicBezTo>
                  <a:cubicBezTo>
                    <a:pt x="11430" y="6168009"/>
                    <a:pt x="0" y="6156579"/>
                    <a:pt x="0" y="6142609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92015" y="3785890"/>
            <a:ext cx="850553" cy="38100"/>
            <a:chOff x="0" y="0"/>
            <a:chExt cx="1134070" cy="50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87475" y="3481239"/>
            <a:ext cx="647402" cy="647402"/>
            <a:chOff x="0" y="0"/>
            <a:chExt cx="863203" cy="863203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cubicBezTo>
                    <a:pt x="708025" y="0"/>
                    <a:pt x="863219" y="155194"/>
                    <a:pt x="863219" y="346583"/>
                  </a:cubicBezTo>
                  <a:lnTo>
                    <a:pt x="856869" y="346583"/>
                  </a:lnTo>
                  <a:lnTo>
                    <a:pt x="863219" y="346583"/>
                  </a:lnTo>
                  <a:lnTo>
                    <a:pt x="863219" y="516636"/>
                  </a:lnTo>
                  <a:lnTo>
                    <a:pt x="856869" y="516636"/>
                  </a:lnTo>
                  <a:lnTo>
                    <a:pt x="863219" y="516636"/>
                  </a:lnTo>
                  <a:cubicBezTo>
                    <a:pt x="863219" y="708025"/>
                    <a:pt x="708025" y="863219"/>
                    <a:pt x="516636" y="863219"/>
                  </a:cubicBezTo>
                  <a:lnTo>
                    <a:pt x="516636" y="856869"/>
                  </a:lnTo>
                  <a:lnTo>
                    <a:pt x="516636" y="863219"/>
                  </a:lnTo>
                  <a:lnTo>
                    <a:pt x="346583" y="863219"/>
                  </a:lnTo>
                  <a:lnTo>
                    <a:pt x="346583" y="856869"/>
                  </a:lnTo>
                  <a:lnTo>
                    <a:pt x="346583" y="863219"/>
                  </a:lnTo>
                  <a:cubicBezTo>
                    <a:pt x="155194" y="863219"/>
                    <a:pt x="0" y="708025"/>
                    <a:pt x="0" y="51663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516636"/>
                  </a:lnTo>
                  <a:lnTo>
                    <a:pt x="6350" y="516636"/>
                  </a:lnTo>
                  <a:lnTo>
                    <a:pt x="12700" y="516636"/>
                  </a:lnTo>
                  <a:cubicBezTo>
                    <a:pt x="12700" y="701040"/>
                    <a:pt x="162179" y="850519"/>
                    <a:pt x="346583" y="850519"/>
                  </a:cubicBezTo>
                  <a:lnTo>
                    <a:pt x="516636" y="850519"/>
                  </a:lnTo>
                  <a:cubicBezTo>
                    <a:pt x="701040" y="850519"/>
                    <a:pt x="850519" y="701040"/>
                    <a:pt x="850519" y="516636"/>
                  </a:cubicBezTo>
                  <a:lnTo>
                    <a:pt x="850519" y="346583"/>
                  </a:lnTo>
                  <a:cubicBezTo>
                    <a:pt x="850519" y="162179"/>
                    <a:pt x="701040" y="12700"/>
                    <a:pt x="516636" y="12700"/>
                  </a:cubicBezTo>
                  <a:lnTo>
                    <a:pt x="346583" y="12700"/>
                  </a:lnTo>
                  <a:lnTo>
                    <a:pt x="346583" y="6350"/>
                  </a:lnTo>
                  <a:lnTo>
                    <a:pt x="346583" y="12700"/>
                  </a:lnTo>
                  <a:cubicBezTo>
                    <a:pt x="162179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98575" y="3596282"/>
            <a:ext cx="425202" cy="47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28764" y="3573810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Regisztráció opció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28764" y="4091583"/>
            <a:ext cx="7708999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Link az új API kulcs létrehozásához.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592015" y="5516910"/>
            <a:ext cx="850553" cy="38100"/>
            <a:chOff x="0" y="0"/>
            <a:chExt cx="1134070" cy="50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87475" y="5212259"/>
            <a:ext cx="647402" cy="647402"/>
            <a:chOff x="0" y="0"/>
            <a:chExt cx="863203" cy="86320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cubicBezTo>
                    <a:pt x="708025" y="0"/>
                    <a:pt x="863219" y="155194"/>
                    <a:pt x="863219" y="346583"/>
                  </a:cubicBezTo>
                  <a:lnTo>
                    <a:pt x="856869" y="346583"/>
                  </a:lnTo>
                  <a:lnTo>
                    <a:pt x="863219" y="346583"/>
                  </a:lnTo>
                  <a:lnTo>
                    <a:pt x="863219" y="516636"/>
                  </a:lnTo>
                  <a:lnTo>
                    <a:pt x="856869" y="516636"/>
                  </a:lnTo>
                  <a:lnTo>
                    <a:pt x="863219" y="516636"/>
                  </a:lnTo>
                  <a:cubicBezTo>
                    <a:pt x="863219" y="708025"/>
                    <a:pt x="708025" y="863219"/>
                    <a:pt x="516636" y="863219"/>
                  </a:cubicBezTo>
                  <a:lnTo>
                    <a:pt x="516636" y="856869"/>
                  </a:lnTo>
                  <a:lnTo>
                    <a:pt x="516636" y="863219"/>
                  </a:lnTo>
                  <a:lnTo>
                    <a:pt x="346583" y="863219"/>
                  </a:lnTo>
                  <a:lnTo>
                    <a:pt x="346583" y="856869"/>
                  </a:lnTo>
                  <a:lnTo>
                    <a:pt x="346583" y="863219"/>
                  </a:lnTo>
                  <a:cubicBezTo>
                    <a:pt x="155194" y="863219"/>
                    <a:pt x="0" y="708025"/>
                    <a:pt x="0" y="51663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516636"/>
                  </a:lnTo>
                  <a:lnTo>
                    <a:pt x="6350" y="516636"/>
                  </a:lnTo>
                  <a:lnTo>
                    <a:pt x="12700" y="516636"/>
                  </a:lnTo>
                  <a:cubicBezTo>
                    <a:pt x="12700" y="701040"/>
                    <a:pt x="162179" y="850519"/>
                    <a:pt x="346583" y="850519"/>
                  </a:cubicBezTo>
                  <a:lnTo>
                    <a:pt x="516636" y="850519"/>
                  </a:lnTo>
                  <a:cubicBezTo>
                    <a:pt x="701040" y="850519"/>
                    <a:pt x="850519" y="701040"/>
                    <a:pt x="850519" y="516636"/>
                  </a:cubicBezTo>
                  <a:lnTo>
                    <a:pt x="850519" y="346583"/>
                  </a:lnTo>
                  <a:cubicBezTo>
                    <a:pt x="850519" y="162179"/>
                    <a:pt x="701040" y="12700"/>
                    <a:pt x="516636" y="12700"/>
                  </a:cubicBezTo>
                  <a:lnTo>
                    <a:pt x="346583" y="12700"/>
                  </a:lnTo>
                  <a:lnTo>
                    <a:pt x="346583" y="6350"/>
                  </a:lnTo>
                  <a:lnTo>
                    <a:pt x="346583" y="12700"/>
                  </a:lnTo>
                  <a:cubicBezTo>
                    <a:pt x="162179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98575" y="5327302"/>
            <a:ext cx="425202" cy="47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28764" y="5304830"/>
            <a:ext cx="3586757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API kulcs megadása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28764" y="5822602"/>
            <a:ext cx="7708999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Saját OpenWeatherMap API kulcs szükséges.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592015" y="7247930"/>
            <a:ext cx="850553" cy="38100"/>
            <a:chOff x="0" y="0"/>
            <a:chExt cx="1134070" cy="50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34110" cy="50800"/>
            </a:xfrm>
            <a:custGeom>
              <a:avLst/>
              <a:gdLst/>
              <a:ahLst/>
              <a:cxnLst/>
              <a:rect l="l" t="t" r="r" b="b"/>
              <a:pathLst>
                <a:path w="1134110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987475" y="6943279"/>
            <a:ext cx="647402" cy="647402"/>
            <a:chOff x="0" y="0"/>
            <a:chExt cx="863203" cy="863203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cubicBezTo>
                    <a:pt x="708025" y="0"/>
                    <a:pt x="863219" y="155194"/>
                    <a:pt x="863219" y="346583"/>
                  </a:cubicBezTo>
                  <a:lnTo>
                    <a:pt x="856869" y="346583"/>
                  </a:lnTo>
                  <a:lnTo>
                    <a:pt x="863219" y="346583"/>
                  </a:lnTo>
                  <a:lnTo>
                    <a:pt x="863219" y="516636"/>
                  </a:lnTo>
                  <a:lnTo>
                    <a:pt x="856869" y="516636"/>
                  </a:lnTo>
                  <a:lnTo>
                    <a:pt x="863219" y="516636"/>
                  </a:lnTo>
                  <a:cubicBezTo>
                    <a:pt x="863219" y="708025"/>
                    <a:pt x="708025" y="863219"/>
                    <a:pt x="516636" y="863219"/>
                  </a:cubicBezTo>
                  <a:lnTo>
                    <a:pt x="516636" y="856869"/>
                  </a:lnTo>
                  <a:lnTo>
                    <a:pt x="516636" y="863219"/>
                  </a:lnTo>
                  <a:lnTo>
                    <a:pt x="346583" y="863219"/>
                  </a:lnTo>
                  <a:lnTo>
                    <a:pt x="346583" y="856869"/>
                  </a:lnTo>
                  <a:lnTo>
                    <a:pt x="346583" y="863219"/>
                  </a:lnTo>
                  <a:cubicBezTo>
                    <a:pt x="155194" y="863219"/>
                    <a:pt x="0" y="708025"/>
                    <a:pt x="0" y="51663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516636"/>
                  </a:lnTo>
                  <a:lnTo>
                    <a:pt x="6350" y="516636"/>
                  </a:lnTo>
                  <a:lnTo>
                    <a:pt x="12700" y="516636"/>
                  </a:lnTo>
                  <a:cubicBezTo>
                    <a:pt x="12700" y="701040"/>
                    <a:pt x="162179" y="850519"/>
                    <a:pt x="346583" y="850519"/>
                  </a:cubicBezTo>
                  <a:lnTo>
                    <a:pt x="516636" y="850519"/>
                  </a:lnTo>
                  <a:cubicBezTo>
                    <a:pt x="701040" y="850519"/>
                    <a:pt x="850519" y="701040"/>
                    <a:pt x="850519" y="516636"/>
                  </a:cubicBezTo>
                  <a:lnTo>
                    <a:pt x="850519" y="346583"/>
                  </a:lnTo>
                  <a:cubicBezTo>
                    <a:pt x="850519" y="162179"/>
                    <a:pt x="701040" y="12700"/>
                    <a:pt x="516636" y="12700"/>
                  </a:cubicBezTo>
                  <a:lnTo>
                    <a:pt x="346583" y="12700"/>
                  </a:lnTo>
                  <a:lnTo>
                    <a:pt x="346583" y="6350"/>
                  </a:lnTo>
                  <a:lnTo>
                    <a:pt x="346583" y="12700"/>
                  </a:lnTo>
                  <a:cubicBezTo>
                    <a:pt x="162179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098575" y="7058322"/>
            <a:ext cx="425202" cy="47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728764" y="7035850"/>
            <a:ext cx="38552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Sikeres bejelentkezés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728764" y="7553622"/>
            <a:ext cx="7708999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Hozzáférés az időjárási adatokhoz.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7" y="1360743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Főbb Funkciók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850237" y="3003054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850237" y="3985766"/>
            <a:ext cx="2912269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Város keresés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4503539"/>
            <a:ext cx="2912269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Bármely város nevének megadása.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11116866" y="3003054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116866" y="3985766"/>
            <a:ext cx="2912269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Hőmérséklet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16866" y="4503539"/>
            <a:ext cx="2912269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Aktuális hőmérséklet megjelenítése.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14383494" y="3003054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383494" y="3985766"/>
            <a:ext cx="2912269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Időjárás leírás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83494" y="4503539"/>
            <a:ext cx="2912269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Részletes időjárási információk.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7850237" y="6082605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850237" y="7065317"/>
            <a:ext cx="2912269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Kijelentkezés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50237" y="7583091"/>
            <a:ext cx="2912269" cy="871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err="1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Biztonságos</a:t>
            </a:r>
            <a:r>
              <a:rPr lang="en-US" sz="2187" dirty="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187" dirty="0" err="1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kilépés</a:t>
            </a:r>
            <a:r>
              <a:rPr lang="en-US" sz="2187" dirty="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187" dirty="0" err="1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az</a:t>
            </a:r>
            <a:r>
              <a:rPr lang="en-US" sz="2187" dirty="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hu-HU" sz="2187" dirty="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oldalról</a:t>
            </a:r>
            <a:r>
              <a:rPr lang="en-US" sz="2187" dirty="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128373" y="1685220"/>
            <a:ext cx="10143050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Adattárolás Megoldások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4986933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LocalStorage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618113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API kulcs biztonságos tárolása. Felhasználóhoz kapcsolt adatok megőrzése érdekében.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99401" y="4986933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SessionStorage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99401" y="5618113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Város nevének ideiglenes tárolása. Munkamenet alatt elérhető adatok részére.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08710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194047"/>
            <a:ext cx="8538983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Felhasználói Felület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7475" y="3551485"/>
            <a:ext cx="4590604" cy="2558802"/>
            <a:chOff x="0" y="0"/>
            <a:chExt cx="6120805" cy="3411737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108192" cy="3399028"/>
            </a:xfrm>
            <a:custGeom>
              <a:avLst/>
              <a:gdLst/>
              <a:ahLst/>
              <a:cxnLst/>
              <a:rect l="l" t="t" r="r" b="b"/>
              <a:pathLst>
                <a:path w="6108192" h="3399028">
                  <a:moveTo>
                    <a:pt x="0" y="340233"/>
                  </a:moveTo>
                  <a:cubicBezTo>
                    <a:pt x="0" y="152273"/>
                    <a:pt x="152527" y="0"/>
                    <a:pt x="340868" y="0"/>
                  </a:cubicBezTo>
                  <a:lnTo>
                    <a:pt x="5767324" y="0"/>
                  </a:lnTo>
                  <a:cubicBezTo>
                    <a:pt x="5955538" y="0"/>
                    <a:pt x="6108192" y="152273"/>
                    <a:pt x="6108192" y="340233"/>
                  </a:cubicBezTo>
                  <a:lnTo>
                    <a:pt x="6108192" y="3058795"/>
                  </a:lnTo>
                  <a:cubicBezTo>
                    <a:pt x="6108192" y="3246755"/>
                    <a:pt x="5955665" y="3399028"/>
                    <a:pt x="5767324" y="3399028"/>
                  </a:cubicBezTo>
                  <a:lnTo>
                    <a:pt x="340868" y="3399028"/>
                  </a:lnTo>
                  <a:cubicBezTo>
                    <a:pt x="152527" y="3399028"/>
                    <a:pt x="0" y="3246755"/>
                    <a:pt x="0" y="3058795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120892" cy="3411728"/>
            </a:xfrm>
            <a:custGeom>
              <a:avLst/>
              <a:gdLst/>
              <a:ahLst/>
              <a:cxnLst/>
              <a:rect l="l" t="t" r="r" b="b"/>
              <a:pathLst>
                <a:path w="6120892" h="3411728">
                  <a:moveTo>
                    <a:pt x="0" y="346583"/>
                  </a:moveTo>
                  <a:cubicBezTo>
                    <a:pt x="0" y="155194"/>
                    <a:pt x="155448" y="0"/>
                    <a:pt x="347218" y="0"/>
                  </a:cubicBezTo>
                  <a:lnTo>
                    <a:pt x="5773674" y="0"/>
                  </a:lnTo>
                  <a:lnTo>
                    <a:pt x="5773674" y="6350"/>
                  </a:lnTo>
                  <a:lnTo>
                    <a:pt x="5773674" y="0"/>
                  </a:lnTo>
                  <a:cubicBezTo>
                    <a:pt x="5965444" y="0"/>
                    <a:pt x="6120892" y="155194"/>
                    <a:pt x="6120892" y="346583"/>
                  </a:cubicBezTo>
                  <a:lnTo>
                    <a:pt x="6114542" y="346583"/>
                  </a:lnTo>
                  <a:lnTo>
                    <a:pt x="6120892" y="346583"/>
                  </a:lnTo>
                  <a:lnTo>
                    <a:pt x="6120892" y="3065145"/>
                  </a:lnTo>
                  <a:lnTo>
                    <a:pt x="6114542" y="3065145"/>
                  </a:lnTo>
                  <a:lnTo>
                    <a:pt x="6120892" y="3065145"/>
                  </a:lnTo>
                  <a:cubicBezTo>
                    <a:pt x="6120892" y="3256534"/>
                    <a:pt x="5965444" y="3411728"/>
                    <a:pt x="5773674" y="3411728"/>
                  </a:cubicBezTo>
                  <a:lnTo>
                    <a:pt x="5773674" y="3405378"/>
                  </a:lnTo>
                  <a:lnTo>
                    <a:pt x="5773674" y="3411728"/>
                  </a:lnTo>
                  <a:lnTo>
                    <a:pt x="347218" y="3411728"/>
                  </a:lnTo>
                  <a:lnTo>
                    <a:pt x="347218" y="3405378"/>
                  </a:lnTo>
                  <a:lnTo>
                    <a:pt x="347218" y="3411728"/>
                  </a:lnTo>
                  <a:cubicBezTo>
                    <a:pt x="155448" y="3411728"/>
                    <a:pt x="0" y="3256534"/>
                    <a:pt x="0" y="3065145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3065145"/>
                  </a:lnTo>
                  <a:lnTo>
                    <a:pt x="6350" y="3065145"/>
                  </a:lnTo>
                  <a:lnTo>
                    <a:pt x="12700" y="3065145"/>
                  </a:lnTo>
                  <a:cubicBezTo>
                    <a:pt x="12700" y="3249549"/>
                    <a:pt x="162433" y="3399028"/>
                    <a:pt x="347218" y="3399028"/>
                  </a:cubicBezTo>
                  <a:lnTo>
                    <a:pt x="5773674" y="3399028"/>
                  </a:lnTo>
                  <a:cubicBezTo>
                    <a:pt x="5958459" y="3399028"/>
                    <a:pt x="6108192" y="3249549"/>
                    <a:pt x="6108192" y="3065145"/>
                  </a:cubicBezTo>
                  <a:lnTo>
                    <a:pt x="6108192" y="346583"/>
                  </a:lnTo>
                  <a:cubicBezTo>
                    <a:pt x="6108065" y="162179"/>
                    <a:pt x="5958332" y="12700"/>
                    <a:pt x="5773674" y="12700"/>
                  </a:cubicBezTo>
                  <a:lnTo>
                    <a:pt x="347218" y="12700"/>
                  </a:lnTo>
                  <a:lnTo>
                    <a:pt x="347218" y="6350"/>
                  </a:lnTo>
                  <a:lnTo>
                    <a:pt x="347218" y="12700"/>
                  </a:lnTo>
                  <a:cubicBezTo>
                    <a:pt x="162433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85280" y="3839766"/>
            <a:ext cx="3994994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Bejelentkezési képernyő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5280" y="4800451"/>
            <a:ext cx="399499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API kulcs beviteli mező és regisztrációs link.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852071" y="3551485"/>
            <a:ext cx="4590604" cy="2558802"/>
            <a:chOff x="0" y="0"/>
            <a:chExt cx="6120805" cy="3411737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108192" cy="3399028"/>
            </a:xfrm>
            <a:custGeom>
              <a:avLst/>
              <a:gdLst/>
              <a:ahLst/>
              <a:cxnLst/>
              <a:rect l="l" t="t" r="r" b="b"/>
              <a:pathLst>
                <a:path w="6108192" h="3399028">
                  <a:moveTo>
                    <a:pt x="0" y="340233"/>
                  </a:moveTo>
                  <a:cubicBezTo>
                    <a:pt x="0" y="152273"/>
                    <a:pt x="152527" y="0"/>
                    <a:pt x="340868" y="0"/>
                  </a:cubicBezTo>
                  <a:lnTo>
                    <a:pt x="5767324" y="0"/>
                  </a:lnTo>
                  <a:cubicBezTo>
                    <a:pt x="5955538" y="0"/>
                    <a:pt x="6108192" y="152273"/>
                    <a:pt x="6108192" y="340233"/>
                  </a:cubicBezTo>
                  <a:lnTo>
                    <a:pt x="6108192" y="3058795"/>
                  </a:lnTo>
                  <a:cubicBezTo>
                    <a:pt x="6108192" y="3246755"/>
                    <a:pt x="5955665" y="3399028"/>
                    <a:pt x="5767324" y="3399028"/>
                  </a:cubicBezTo>
                  <a:lnTo>
                    <a:pt x="340868" y="3399028"/>
                  </a:lnTo>
                  <a:cubicBezTo>
                    <a:pt x="152527" y="3399028"/>
                    <a:pt x="0" y="3246755"/>
                    <a:pt x="0" y="3058795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120892" cy="3411728"/>
            </a:xfrm>
            <a:custGeom>
              <a:avLst/>
              <a:gdLst/>
              <a:ahLst/>
              <a:cxnLst/>
              <a:rect l="l" t="t" r="r" b="b"/>
              <a:pathLst>
                <a:path w="6120892" h="3411728">
                  <a:moveTo>
                    <a:pt x="0" y="346583"/>
                  </a:moveTo>
                  <a:cubicBezTo>
                    <a:pt x="0" y="155194"/>
                    <a:pt x="155448" y="0"/>
                    <a:pt x="347218" y="0"/>
                  </a:cubicBezTo>
                  <a:lnTo>
                    <a:pt x="5773674" y="0"/>
                  </a:lnTo>
                  <a:lnTo>
                    <a:pt x="5773674" y="6350"/>
                  </a:lnTo>
                  <a:lnTo>
                    <a:pt x="5773674" y="0"/>
                  </a:lnTo>
                  <a:cubicBezTo>
                    <a:pt x="5965444" y="0"/>
                    <a:pt x="6120892" y="155194"/>
                    <a:pt x="6120892" y="346583"/>
                  </a:cubicBezTo>
                  <a:lnTo>
                    <a:pt x="6114542" y="346583"/>
                  </a:lnTo>
                  <a:lnTo>
                    <a:pt x="6120892" y="346583"/>
                  </a:lnTo>
                  <a:lnTo>
                    <a:pt x="6120892" y="3065145"/>
                  </a:lnTo>
                  <a:lnTo>
                    <a:pt x="6114542" y="3065145"/>
                  </a:lnTo>
                  <a:lnTo>
                    <a:pt x="6120892" y="3065145"/>
                  </a:lnTo>
                  <a:cubicBezTo>
                    <a:pt x="6120892" y="3256534"/>
                    <a:pt x="5965444" y="3411728"/>
                    <a:pt x="5773674" y="3411728"/>
                  </a:cubicBezTo>
                  <a:lnTo>
                    <a:pt x="5773674" y="3405378"/>
                  </a:lnTo>
                  <a:lnTo>
                    <a:pt x="5773674" y="3411728"/>
                  </a:lnTo>
                  <a:lnTo>
                    <a:pt x="347218" y="3411728"/>
                  </a:lnTo>
                  <a:lnTo>
                    <a:pt x="347218" y="3405378"/>
                  </a:lnTo>
                  <a:lnTo>
                    <a:pt x="347218" y="3411728"/>
                  </a:lnTo>
                  <a:cubicBezTo>
                    <a:pt x="155448" y="3411728"/>
                    <a:pt x="0" y="3256534"/>
                    <a:pt x="0" y="3065145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3065145"/>
                  </a:lnTo>
                  <a:lnTo>
                    <a:pt x="6350" y="3065145"/>
                  </a:lnTo>
                  <a:lnTo>
                    <a:pt x="12700" y="3065145"/>
                  </a:lnTo>
                  <a:cubicBezTo>
                    <a:pt x="12700" y="3249549"/>
                    <a:pt x="162433" y="3399028"/>
                    <a:pt x="347218" y="3399028"/>
                  </a:cubicBezTo>
                  <a:lnTo>
                    <a:pt x="5773674" y="3399028"/>
                  </a:lnTo>
                  <a:cubicBezTo>
                    <a:pt x="5958459" y="3399028"/>
                    <a:pt x="6108192" y="3249549"/>
                    <a:pt x="6108192" y="3065145"/>
                  </a:cubicBezTo>
                  <a:lnTo>
                    <a:pt x="6108192" y="346583"/>
                  </a:lnTo>
                  <a:cubicBezTo>
                    <a:pt x="6108065" y="162179"/>
                    <a:pt x="5958332" y="12700"/>
                    <a:pt x="5773674" y="12700"/>
                  </a:cubicBezTo>
                  <a:lnTo>
                    <a:pt x="347218" y="12700"/>
                  </a:lnTo>
                  <a:lnTo>
                    <a:pt x="347218" y="6350"/>
                  </a:lnTo>
                  <a:lnTo>
                    <a:pt x="347218" y="12700"/>
                  </a:lnTo>
                  <a:cubicBezTo>
                    <a:pt x="162433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149876" y="3839766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Főoldal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149876" y="4357539"/>
            <a:ext cx="399499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Város keresés és időjárási adatok megjelenítése.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87475" y="6384280"/>
            <a:ext cx="9455051" cy="1662261"/>
            <a:chOff x="0" y="0"/>
            <a:chExt cx="12606735" cy="2216348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12594082" cy="2203704"/>
            </a:xfrm>
            <a:custGeom>
              <a:avLst/>
              <a:gdLst/>
              <a:ahLst/>
              <a:cxnLst/>
              <a:rect l="l" t="t" r="r" b="b"/>
              <a:pathLst>
                <a:path w="12594082" h="2203704">
                  <a:moveTo>
                    <a:pt x="0" y="340233"/>
                  </a:moveTo>
                  <a:cubicBezTo>
                    <a:pt x="0" y="152273"/>
                    <a:pt x="153035" y="0"/>
                    <a:pt x="341884" y="0"/>
                  </a:cubicBezTo>
                  <a:lnTo>
                    <a:pt x="12252198" y="0"/>
                  </a:lnTo>
                  <a:cubicBezTo>
                    <a:pt x="12441047" y="0"/>
                    <a:pt x="12594082" y="152273"/>
                    <a:pt x="12594082" y="340233"/>
                  </a:cubicBezTo>
                  <a:lnTo>
                    <a:pt x="12594082" y="1863344"/>
                  </a:lnTo>
                  <a:cubicBezTo>
                    <a:pt x="12594082" y="2051304"/>
                    <a:pt x="12441047" y="2203577"/>
                    <a:pt x="12252198" y="2203577"/>
                  </a:cubicBezTo>
                  <a:lnTo>
                    <a:pt x="341884" y="2203577"/>
                  </a:lnTo>
                  <a:cubicBezTo>
                    <a:pt x="153035" y="2203704"/>
                    <a:pt x="0" y="2051304"/>
                    <a:pt x="0" y="1863344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2606782" cy="2216404"/>
            </a:xfrm>
            <a:custGeom>
              <a:avLst/>
              <a:gdLst/>
              <a:ahLst/>
              <a:cxnLst/>
              <a:rect l="l" t="t" r="r" b="b"/>
              <a:pathLst>
                <a:path w="12606782" h="2216404">
                  <a:moveTo>
                    <a:pt x="0" y="346583"/>
                  </a:moveTo>
                  <a:cubicBezTo>
                    <a:pt x="0" y="155194"/>
                    <a:pt x="155956" y="0"/>
                    <a:pt x="348234" y="0"/>
                  </a:cubicBezTo>
                  <a:lnTo>
                    <a:pt x="12258548" y="0"/>
                  </a:lnTo>
                  <a:lnTo>
                    <a:pt x="12258548" y="6350"/>
                  </a:lnTo>
                  <a:lnTo>
                    <a:pt x="12258548" y="0"/>
                  </a:lnTo>
                  <a:cubicBezTo>
                    <a:pt x="12450826" y="0"/>
                    <a:pt x="12606782" y="155194"/>
                    <a:pt x="12606782" y="346583"/>
                  </a:cubicBezTo>
                  <a:lnTo>
                    <a:pt x="12600432" y="346583"/>
                  </a:lnTo>
                  <a:lnTo>
                    <a:pt x="12606782" y="346583"/>
                  </a:lnTo>
                  <a:lnTo>
                    <a:pt x="12606782" y="1869694"/>
                  </a:lnTo>
                  <a:lnTo>
                    <a:pt x="12600432" y="1869694"/>
                  </a:lnTo>
                  <a:lnTo>
                    <a:pt x="12606782" y="1869694"/>
                  </a:lnTo>
                  <a:cubicBezTo>
                    <a:pt x="12606782" y="2061083"/>
                    <a:pt x="12450826" y="2216277"/>
                    <a:pt x="12258548" y="2216277"/>
                  </a:cubicBezTo>
                  <a:lnTo>
                    <a:pt x="12258548" y="2209927"/>
                  </a:lnTo>
                  <a:lnTo>
                    <a:pt x="12258548" y="2216277"/>
                  </a:lnTo>
                  <a:lnTo>
                    <a:pt x="348234" y="2216277"/>
                  </a:lnTo>
                  <a:lnTo>
                    <a:pt x="348234" y="2209927"/>
                  </a:lnTo>
                  <a:lnTo>
                    <a:pt x="348234" y="2216277"/>
                  </a:lnTo>
                  <a:cubicBezTo>
                    <a:pt x="155956" y="2216404"/>
                    <a:pt x="0" y="2061210"/>
                    <a:pt x="0" y="1869694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1869694"/>
                  </a:lnTo>
                  <a:lnTo>
                    <a:pt x="6350" y="1869694"/>
                  </a:lnTo>
                  <a:lnTo>
                    <a:pt x="12700" y="1869694"/>
                  </a:lnTo>
                  <a:cubicBezTo>
                    <a:pt x="12700" y="2054098"/>
                    <a:pt x="162941" y="2203577"/>
                    <a:pt x="348234" y="2203577"/>
                  </a:cubicBezTo>
                  <a:lnTo>
                    <a:pt x="12258548" y="2203577"/>
                  </a:lnTo>
                  <a:cubicBezTo>
                    <a:pt x="12443841" y="2203577"/>
                    <a:pt x="12594082" y="2054098"/>
                    <a:pt x="12594082" y="1869694"/>
                  </a:cubicBezTo>
                  <a:lnTo>
                    <a:pt x="12594082" y="346583"/>
                  </a:lnTo>
                  <a:cubicBezTo>
                    <a:pt x="12594082" y="162179"/>
                    <a:pt x="12443841" y="12700"/>
                    <a:pt x="12258548" y="12700"/>
                  </a:cubicBezTo>
                  <a:lnTo>
                    <a:pt x="348234" y="12700"/>
                  </a:lnTo>
                  <a:lnTo>
                    <a:pt x="348234" y="6350"/>
                  </a:lnTo>
                  <a:lnTo>
                    <a:pt x="348234" y="12700"/>
                  </a:lnTo>
                  <a:cubicBezTo>
                    <a:pt x="162941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85280" y="6672560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Kijelentkezés gomb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5280" y="7190334"/>
            <a:ext cx="8859441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Jobb felső sarokban található biztonságos kilépés.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7" y="2434084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Technikai Működés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45475" y="3769072"/>
            <a:ext cx="222051" cy="1076176"/>
            <a:chOff x="0" y="0"/>
            <a:chExt cx="296068" cy="1434902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283337" cy="1422146"/>
            </a:xfrm>
            <a:custGeom>
              <a:avLst/>
              <a:gdLst/>
              <a:ahLst/>
              <a:cxnLst/>
              <a:rect l="l" t="t" r="r" b="b"/>
              <a:pathLst>
                <a:path w="283337" h="1422146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96164" cy="1434846"/>
            </a:xfrm>
            <a:custGeom>
              <a:avLst/>
              <a:gdLst/>
              <a:ahLst/>
              <a:cxnLst/>
              <a:rect l="l" t="t" r="r" b="b"/>
              <a:pathLst>
                <a:path w="296164" h="1434846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487966" y="3764310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API kulcs validálás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87966" y="4282083"/>
            <a:ext cx="8807797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Bejelentkezéskor kulcs ellenőrzése és tárolása.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270676" y="5119241"/>
            <a:ext cx="222051" cy="1076176"/>
            <a:chOff x="0" y="0"/>
            <a:chExt cx="296068" cy="1434902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283337" cy="1422146"/>
            </a:xfrm>
            <a:custGeom>
              <a:avLst/>
              <a:gdLst/>
              <a:ahLst/>
              <a:cxnLst/>
              <a:rect l="l" t="t" r="r" b="b"/>
              <a:pathLst>
                <a:path w="283337" h="1422146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296164" cy="1434846"/>
            </a:xfrm>
            <a:custGeom>
              <a:avLst/>
              <a:gdLst/>
              <a:ahLst/>
              <a:cxnLst/>
              <a:rect l="l" t="t" r="r" b="b"/>
              <a:pathLst>
                <a:path w="296164" h="1434846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8913167" y="5114479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Adatlekérés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13167" y="5632251"/>
            <a:ext cx="8382595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OpenWeatherMap API hívás város alapján.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696028" y="6469410"/>
            <a:ext cx="222051" cy="1076176"/>
            <a:chOff x="0" y="0"/>
            <a:chExt cx="296068" cy="1434902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283337" cy="1422146"/>
            </a:xfrm>
            <a:custGeom>
              <a:avLst/>
              <a:gdLst/>
              <a:ahLst/>
              <a:cxnLst/>
              <a:rect l="l" t="t" r="r" b="b"/>
              <a:pathLst>
                <a:path w="283337" h="1422146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D1EFE4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296164" cy="1434846"/>
            </a:xfrm>
            <a:custGeom>
              <a:avLst/>
              <a:gdLst/>
              <a:ahLst/>
              <a:cxnLst/>
              <a:rect l="l" t="t" r="r" b="b"/>
              <a:pathLst>
                <a:path w="296164" h="1434846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B7D5CA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9338519" y="6464648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Adatmegjelenítés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38519" y="6982420"/>
            <a:ext cx="7957245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Hőmérséklet és leírás felhasználói felületen.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5F9F2">
                <a:alpha val="90196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2912566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Összefoglalás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4678710"/>
            <a:ext cx="5150941" cy="79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5611" y="5816054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Egyszerű használat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6333827"/>
            <a:ext cx="515094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Intuitív felhasználói élmény minden funkcióval.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68380" y="4678710"/>
            <a:ext cx="5151090" cy="79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71904" y="5816054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Biztonságos tárolás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68380" y="6333827"/>
            <a:ext cx="5151090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LocalStorage és SessionStorage kombinációja.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44672" y="4678710"/>
            <a:ext cx="5150941" cy="79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48048" y="5816054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Pontos adatok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44672" y="6333827"/>
            <a:ext cx="515094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OpenWeatherMap API megbízható információi.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</Words>
  <Application>Microsoft Office PowerPoint</Application>
  <PresentationFormat>Egyéni</PresentationFormat>
  <Paragraphs>82</Paragraphs>
  <Slides>8</Slides>
  <Notes>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Arimo</vt:lpstr>
      <vt:lpstr>Noto Serif Bold</vt:lpstr>
      <vt:lpstr>Calibri</vt:lpstr>
      <vt:lpstr>Arial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Idojaras-Alkalmazas.pptx</dc:title>
  <cp:lastModifiedBy>Paplukács Levente</cp:lastModifiedBy>
  <cp:revision>3</cp:revision>
  <dcterms:created xsi:type="dcterms:W3CDTF">2006-08-16T00:00:00Z</dcterms:created>
  <dcterms:modified xsi:type="dcterms:W3CDTF">2025-06-03T06:27:14Z</dcterms:modified>
  <dc:identifier>DAGoorKYL5Q</dc:identifier>
</cp:coreProperties>
</file>